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2"/>
    <p:sldMasterId id="2147483874" r:id="rId3"/>
  </p:sldMasterIdLst>
  <p:sldIdLst>
    <p:sldId id="257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5205"/>
    <a:srgbClr val="FF9933"/>
    <a:srgbClr val="C96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/>
  </p:normalViewPr>
  <p:slideViewPr>
    <p:cSldViewPr>
      <p:cViewPr varScale="1">
        <p:scale>
          <a:sx n="88" d="100"/>
          <a:sy n="88" d="100"/>
        </p:scale>
        <p:origin x="67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B0F6-4137-41B8-82D5-3A81A26581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5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912B-C3C6-4750-B656-C17D3C6633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94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56037-A87C-4BCE-BECE-08F08A1FC2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26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fr-FR"/>
              <a:t>Cliquez sur l'icône pour ajouter un graphique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CC7FD7BB-7185-4D5C-AD0F-888F75E4A01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400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E92B0F6-4137-41B8-82D5-3A81A26581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72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F42-527E-43A5-ADB4-C877A73AB7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222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B8F2E5-9DD1-44F9-BEE0-1BED83AA04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676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3A04557-2F18-40F9-BFCA-A93F9ACA30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355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F7FC94-2B39-45D5-8AB3-A8A8D3F922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298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2DE2-EA01-4A31-A790-B7E6273CC70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49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AEE4-933E-482C-9117-92C8E582B48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55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F42-527E-43A5-ADB4-C877A73AB7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7447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7DD4-DEDA-454A-8B08-806FCFD04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1751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5F05286-13AA-4BF8-8774-D7FCE078B0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777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456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5257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4806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805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1976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912B-C3C6-4750-B656-C17D3C6633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7446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56037-A87C-4BCE-BECE-08F08A1FC2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1731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fr-FR"/>
              <a:t>Cliquez sur l'icône pour ajouter un graphique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CC7FD7BB-7185-4D5C-AD0F-888F75E4A01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78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F2E5-9DD1-44F9-BEE0-1BED83AA04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87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4557-2F18-40F9-BFCA-A93F9ACA30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24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FC94-2B39-45D5-8AB3-A8A8D3F922C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1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2DE2-EA01-4A31-A790-B7E6273CC7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5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AEE4-933E-482C-9117-92C8E582B48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31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7DD4-DEDA-454A-8B08-806FCFD04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72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5286-13AA-4BF8-8774-D7FCE078B0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1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3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A06B979-068B-4A2B-93FD-64139670F48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96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  <p:sldLayoutId id="21474838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3713" y="404664"/>
            <a:ext cx="8202743" cy="511398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fr-FR" sz="2700" b="1" dirty="0"/>
              <a:t>OGEC TRUSSAC CONLEAU 2020/2021</a:t>
            </a:r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/>
              <a:t/>
            </a:r>
            <a:br>
              <a:rPr lang="fr-FR" sz="2000" b="1" dirty="0"/>
            </a:br>
            <a:endParaRPr lang="fr-FR" sz="2000" b="1" dirty="0"/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416292" y="1151283"/>
            <a:ext cx="5918470" cy="3970269"/>
            <a:chOff x="895" y="1037"/>
            <a:chExt cx="1380" cy="1155"/>
          </a:xfrm>
        </p:grpSpPr>
        <p:sp>
          <p:nvSpPr>
            <p:cNvPr id="3" name="_s3085"/>
            <p:cNvSpPr>
              <a:spLocks noChangeArrowheads="1"/>
            </p:cNvSpPr>
            <p:nvPr/>
          </p:nvSpPr>
          <p:spPr bwMode="auto">
            <a:xfrm>
              <a:off x="1411" y="1037"/>
              <a:ext cx="864" cy="154"/>
            </a:xfrm>
            <a:prstGeom prst="bracketPair">
              <a:avLst>
                <a:gd name="adj" fmla="val 0"/>
              </a:avLst>
            </a:prstGeom>
            <a:solidFill>
              <a:schemeClr val="folHlink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400" dirty="0"/>
                <a:t>Bertrand MOREL</a:t>
              </a:r>
            </a:p>
            <a:p>
              <a:pPr algn="ctr"/>
              <a:r>
                <a:rPr lang="fr-FR" sz="1400" dirty="0"/>
                <a:t>Président OGEC</a:t>
              </a:r>
            </a:p>
          </p:txBody>
        </p:sp>
        <p:sp>
          <p:nvSpPr>
            <p:cNvPr id="7" name="_s3089"/>
            <p:cNvSpPr>
              <a:spLocks noChangeArrowheads="1"/>
            </p:cNvSpPr>
            <p:nvPr/>
          </p:nvSpPr>
          <p:spPr bwMode="auto">
            <a:xfrm>
              <a:off x="895" y="2048"/>
              <a:ext cx="863" cy="144"/>
            </a:xfrm>
            <a:prstGeom prst="bracketPair">
              <a:avLst>
                <a:gd name="adj" fmla="val 0"/>
              </a:avLst>
            </a:prstGeom>
            <a:solidFill>
              <a:srgbClr val="9F5205">
                <a:alpha val="49804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400" b="1" dirty="0"/>
                <a:t>MEMBRES ÉLUS</a:t>
              </a:r>
            </a:p>
          </p:txBody>
        </p:sp>
        <p:sp>
          <p:nvSpPr>
            <p:cNvPr id="4" name="_s3086"/>
            <p:cNvSpPr>
              <a:spLocks noChangeArrowheads="1"/>
            </p:cNvSpPr>
            <p:nvPr/>
          </p:nvSpPr>
          <p:spPr bwMode="auto">
            <a:xfrm>
              <a:off x="896" y="1261"/>
              <a:ext cx="860" cy="140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lumMod val="75000"/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400" b="1" dirty="0"/>
                <a:t>BUREAU</a:t>
              </a:r>
            </a:p>
          </p:txBody>
        </p:sp>
      </p:grpSp>
      <p:cxnSp>
        <p:nvCxnSpPr>
          <p:cNvPr id="24" name="_s3084"/>
          <p:cNvCxnSpPr>
            <a:cxnSpLocks noChangeShapeType="1"/>
            <a:endCxn id="4" idx="0"/>
          </p:cNvCxnSpPr>
          <p:nvPr/>
        </p:nvCxnSpPr>
        <p:spPr bwMode="auto">
          <a:xfrm rot="10800000" flipV="1">
            <a:off x="2263051" y="1678318"/>
            <a:ext cx="3603727" cy="24406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_s3086"/>
          <p:cNvSpPr>
            <a:spLocks noChangeArrowheads="1"/>
          </p:cNvSpPr>
          <p:nvPr/>
        </p:nvSpPr>
        <p:spPr bwMode="auto">
          <a:xfrm>
            <a:off x="420389" y="2943278"/>
            <a:ext cx="3688971" cy="908911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fr-FR" sz="1400" dirty="0"/>
          </a:p>
          <a:p>
            <a:pPr algn="ctr"/>
            <a:r>
              <a:rPr lang="fr-FR" sz="1400" dirty="0"/>
              <a:t>Clothilde AUGU  –  Trésorière OGEC</a:t>
            </a:r>
          </a:p>
          <a:p>
            <a:pPr algn="ctr"/>
            <a:r>
              <a:rPr lang="fr-FR" sz="1400" dirty="0"/>
              <a:t>Anne-Cécile GAY  –  Vice-Trésorière</a:t>
            </a:r>
          </a:p>
          <a:p>
            <a:pPr algn="ctr"/>
            <a:r>
              <a:rPr lang="fr-FR" sz="1400" dirty="0"/>
              <a:t>Florence DREANO – Vice-Trésorière</a:t>
            </a:r>
          </a:p>
          <a:p>
            <a:pPr algn="ctr"/>
            <a:endParaRPr lang="fr-FR" sz="1400" dirty="0"/>
          </a:p>
        </p:txBody>
      </p:sp>
      <p:sp>
        <p:nvSpPr>
          <p:cNvPr id="50" name="_s3086"/>
          <p:cNvSpPr>
            <a:spLocks noChangeArrowheads="1"/>
          </p:cNvSpPr>
          <p:nvPr/>
        </p:nvSpPr>
        <p:spPr bwMode="auto">
          <a:xfrm>
            <a:off x="4932926" y="1916104"/>
            <a:ext cx="3705477" cy="409308"/>
          </a:xfrm>
          <a:prstGeom prst="bracketPair">
            <a:avLst>
              <a:gd name="adj" fmla="val 0"/>
            </a:avLst>
          </a:prstGeom>
          <a:solidFill>
            <a:schemeClr val="accent6">
              <a:lumMod val="75000"/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b="1" dirty="0"/>
              <a:t>MEMBRES DE DROIT</a:t>
            </a:r>
          </a:p>
        </p:txBody>
      </p:sp>
      <p:sp>
        <p:nvSpPr>
          <p:cNvPr id="52" name="_s3086"/>
          <p:cNvSpPr>
            <a:spLocks noChangeArrowheads="1"/>
          </p:cNvSpPr>
          <p:nvPr/>
        </p:nvSpPr>
        <p:spPr bwMode="auto">
          <a:xfrm>
            <a:off x="4948506" y="5641552"/>
            <a:ext cx="3705477" cy="451744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Marie LE CORRE</a:t>
            </a:r>
          </a:p>
          <a:p>
            <a:pPr algn="ctr"/>
            <a:r>
              <a:rPr lang="fr-FR" sz="1400" dirty="0"/>
              <a:t>Cheffe d’Etablissement Sainte BERNADETTE</a:t>
            </a:r>
          </a:p>
        </p:txBody>
      </p:sp>
      <p:sp>
        <p:nvSpPr>
          <p:cNvPr id="54" name="_s3086"/>
          <p:cNvSpPr>
            <a:spLocks noChangeArrowheads="1"/>
          </p:cNvSpPr>
          <p:nvPr/>
        </p:nvSpPr>
        <p:spPr bwMode="auto">
          <a:xfrm>
            <a:off x="4948506" y="5127666"/>
            <a:ext cx="3705477" cy="456286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Sophie RENNESSON</a:t>
            </a:r>
          </a:p>
          <a:p>
            <a:pPr algn="ctr"/>
            <a:r>
              <a:rPr lang="fr-FR" sz="1400" dirty="0"/>
              <a:t>Cheffe d’Etablissement Pierre-René ROGUE</a:t>
            </a:r>
          </a:p>
        </p:txBody>
      </p:sp>
      <p:sp>
        <p:nvSpPr>
          <p:cNvPr id="55" name="_s3086"/>
          <p:cNvSpPr>
            <a:spLocks noChangeArrowheads="1"/>
          </p:cNvSpPr>
          <p:nvPr/>
        </p:nvSpPr>
        <p:spPr bwMode="auto">
          <a:xfrm>
            <a:off x="4932925" y="2373731"/>
            <a:ext cx="3705477" cy="521867"/>
          </a:xfrm>
          <a:prstGeom prst="bracketPair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Anne-Katell LE SAGER</a:t>
            </a:r>
          </a:p>
          <a:p>
            <a:pPr algn="ctr"/>
            <a:r>
              <a:rPr lang="fr-FR" sz="1400" dirty="0"/>
              <a:t>Présidente APEL Pierre-René ROGUE</a:t>
            </a:r>
          </a:p>
        </p:txBody>
      </p:sp>
      <p:sp>
        <p:nvSpPr>
          <p:cNvPr id="56" name="_s3086"/>
          <p:cNvSpPr>
            <a:spLocks noChangeArrowheads="1"/>
          </p:cNvSpPr>
          <p:nvPr/>
        </p:nvSpPr>
        <p:spPr bwMode="auto">
          <a:xfrm>
            <a:off x="4932925" y="2888976"/>
            <a:ext cx="3705477" cy="473608"/>
          </a:xfrm>
          <a:prstGeom prst="bracketPair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Gilles PEYRIDIEUX</a:t>
            </a:r>
          </a:p>
          <a:p>
            <a:pPr algn="ctr"/>
            <a:r>
              <a:rPr lang="fr-FR" sz="1400" dirty="0"/>
              <a:t>Président APEL Sainte Bernadette</a:t>
            </a:r>
          </a:p>
        </p:txBody>
      </p:sp>
      <p:sp>
        <p:nvSpPr>
          <p:cNvPr id="57" name="_s3086"/>
          <p:cNvSpPr>
            <a:spLocks noChangeArrowheads="1"/>
          </p:cNvSpPr>
          <p:nvPr/>
        </p:nvSpPr>
        <p:spPr bwMode="auto">
          <a:xfrm>
            <a:off x="4932924" y="3410951"/>
            <a:ext cx="3705477" cy="456286"/>
          </a:xfrm>
          <a:prstGeom prst="bracketPair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Emile GAUBERT</a:t>
            </a:r>
          </a:p>
          <a:p>
            <a:pPr algn="ctr"/>
            <a:r>
              <a:rPr lang="fr-FR" sz="1400" dirty="0"/>
              <a:t> Président UDOGEC Morbihan</a:t>
            </a:r>
          </a:p>
        </p:txBody>
      </p:sp>
      <p:sp>
        <p:nvSpPr>
          <p:cNvPr id="27" name="_s3086"/>
          <p:cNvSpPr>
            <a:spLocks noChangeArrowheads="1"/>
          </p:cNvSpPr>
          <p:nvPr/>
        </p:nvSpPr>
        <p:spPr bwMode="auto">
          <a:xfrm>
            <a:off x="4932923" y="3915604"/>
            <a:ext cx="3705477" cy="467970"/>
          </a:xfrm>
          <a:prstGeom prst="bracketPair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Stéphane GOURAUD </a:t>
            </a:r>
          </a:p>
          <a:p>
            <a:pPr algn="ctr"/>
            <a:r>
              <a:rPr lang="fr-FR" sz="1400" dirty="0"/>
              <a:t>Directeur diocésain - Tutelle DDEC</a:t>
            </a:r>
          </a:p>
        </p:txBody>
      </p:sp>
      <p:sp>
        <p:nvSpPr>
          <p:cNvPr id="30" name="_s3086"/>
          <p:cNvSpPr>
            <a:spLocks noChangeArrowheads="1"/>
          </p:cNvSpPr>
          <p:nvPr/>
        </p:nvSpPr>
        <p:spPr bwMode="auto">
          <a:xfrm>
            <a:off x="420385" y="3904689"/>
            <a:ext cx="3688971" cy="477400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 </a:t>
            </a:r>
          </a:p>
          <a:p>
            <a:pPr algn="ctr"/>
            <a:r>
              <a:rPr lang="fr-FR" sz="1400" dirty="0"/>
              <a:t>Yannick GOUZIEN  –  Secrétaire OGEC</a:t>
            </a:r>
          </a:p>
          <a:p>
            <a:pPr algn="ctr"/>
            <a:endParaRPr lang="fr-FR" sz="1400" dirty="0"/>
          </a:p>
        </p:txBody>
      </p:sp>
      <p:sp>
        <p:nvSpPr>
          <p:cNvPr id="31" name="_s3086"/>
          <p:cNvSpPr>
            <a:spLocks noChangeArrowheads="1"/>
          </p:cNvSpPr>
          <p:nvPr/>
        </p:nvSpPr>
        <p:spPr bwMode="auto">
          <a:xfrm>
            <a:off x="420385" y="2459377"/>
            <a:ext cx="3688971" cy="429599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200" dirty="0"/>
              <a:t>Benoît BESNARD</a:t>
            </a:r>
          </a:p>
          <a:p>
            <a:pPr algn="ctr"/>
            <a:r>
              <a:rPr lang="fr-FR" sz="1400" dirty="0"/>
              <a:t>Vice-Président OGEC</a:t>
            </a:r>
          </a:p>
        </p:txBody>
      </p:sp>
      <p:sp>
        <p:nvSpPr>
          <p:cNvPr id="28" name="_s3092"/>
          <p:cNvSpPr>
            <a:spLocks noChangeArrowheads="1"/>
          </p:cNvSpPr>
          <p:nvPr/>
        </p:nvSpPr>
        <p:spPr bwMode="auto">
          <a:xfrm>
            <a:off x="412456" y="5185614"/>
            <a:ext cx="3707098" cy="415057"/>
          </a:xfrm>
          <a:prstGeom prst="bracketPair">
            <a:avLst>
              <a:gd name="adj" fmla="val 0"/>
            </a:avLst>
          </a:prstGeom>
          <a:solidFill>
            <a:srgbClr val="FF9933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/>
              <a:t>Guillaume MARCAIS</a:t>
            </a:r>
          </a:p>
        </p:txBody>
      </p:sp>
      <p:sp>
        <p:nvSpPr>
          <p:cNvPr id="26" name="_s3092"/>
          <p:cNvSpPr>
            <a:spLocks noChangeArrowheads="1"/>
          </p:cNvSpPr>
          <p:nvPr/>
        </p:nvSpPr>
        <p:spPr bwMode="auto">
          <a:xfrm>
            <a:off x="4937386" y="4622179"/>
            <a:ext cx="3707098" cy="451744"/>
          </a:xfrm>
          <a:prstGeom prst="bracketPair">
            <a:avLst>
              <a:gd name="adj" fmla="val 0"/>
            </a:avLst>
          </a:prstGeom>
          <a:solidFill>
            <a:srgbClr val="FFC000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b="1" dirty="0"/>
              <a:t>MEMBRES INVITÉS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xmlns="" id="{AD76EFF0-4982-4558-B68B-F61204FC58DC}"/>
              </a:ext>
            </a:extLst>
          </p:cNvPr>
          <p:cNvCxnSpPr>
            <a:cxnSpLocks/>
            <a:stCxn id="30" idx="2"/>
            <a:endCxn id="7" idx="0"/>
          </p:cNvCxnSpPr>
          <p:nvPr/>
        </p:nvCxnSpPr>
        <p:spPr>
          <a:xfrm>
            <a:off x="2264871" y="4382089"/>
            <a:ext cx="2015" cy="244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_s3084">
            <a:extLst>
              <a:ext uri="{FF2B5EF4-FFF2-40B4-BE49-F238E27FC236}">
                <a16:creationId xmlns:a16="http://schemas.microsoft.com/office/drawing/2014/main" xmlns="" id="{428B6A72-986A-4747-A75E-FEDE3164581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4965995" y="1675494"/>
            <a:ext cx="1801566" cy="242953"/>
          </a:xfrm>
          <a:prstGeom prst="bentConnector3">
            <a:avLst>
              <a:gd name="adj1" fmla="val 12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xmlns="" id="{60F39C24-3249-4500-ACEE-AFD25851EA34}"/>
              </a:ext>
            </a:extLst>
          </p:cNvPr>
          <p:cNvCxnSpPr>
            <a:cxnSpLocks/>
          </p:cNvCxnSpPr>
          <p:nvPr/>
        </p:nvCxnSpPr>
        <p:spPr>
          <a:xfrm>
            <a:off x="6765546" y="4363361"/>
            <a:ext cx="2015" cy="244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xmlns="" id="{A851AAC5-94B0-4D49-BBEC-2963F6F0E1D2}"/>
              </a:ext>
            </a:extLst>
          </p:cNvPr>
          <p:cNvCxnSpPr>
            <a:cxnSpLocks/>
          </p:cNvCxnSpPr>
          <p:nvPr/>
        </p:nvCxnSpPr>
        <p:spPr>
          <a:xfrm flipH="1">
            <a:off x="5234095" y="2888976"/>
            <a:ext cx="30823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n">
  <a:themeElements>
    <a:clrScheme name="Vert jaun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E7711C3-286C-4EDC-A28D-285CA230F7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TM02892315[[fn=Brin]]</Template>
  <TotalTime>267</TotalTime>
  <Words>80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Brin</vt:lpstr>
      <vt:lpstr>OGEC TRUSSAC CONLEAU 2020/2021 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l'organigramme hiérarchique</dc:title>
  <dc:subject/>
  <dc:creator>Utilisateur</dc:creator>
  <cp:keywords/>
  <dc:description/>
  <cp:lastModifiedBy>Utilisateur</cp:lastModifiedBy>
  <cp:revision>54</cp:revision>
  <cp:lastPrinted>2017-11-20T13:48:24Z</cp:lastPrinted>
  <dcterms:created xsi:type="dcterms:W3CDTF">2014-11-27T10:50:15Z</dcterms:created>
  <dcterms:modified xsi:type="dcterms:W3CDTF">2020-07-17T10:30:17Z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TC062561721036</vt:lpwstr>
  </property>
</Properties>
</file>